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99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142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43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261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549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989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535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031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479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368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983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466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19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086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908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451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A426-23C1-4ABE-8608-53608525D85A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2797072-C749-4427-A62D-FFBD45A247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36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DD439-9EA9-4EBF-BF4F-85EB39C72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501430"/>
            <a:ext cx="7766936" cy="164630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หน่วยที่ 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5</a:t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การวาดภาพเคลื่อนไหว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115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FC6D5A9-51B8-45B9-9643-A021F06BA5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32" y="5480627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เครื่องมือที่ใช้ในการวาดภาพ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D7EC5D-4AB5-4D82-B8B0-3A6EA16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7. ดาวและแบนเนอร์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Stars and Banners)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ประกอบด้วยรูปดาวและแบนเนอร์แบบต่าง ๆ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8195034-9599-4C9C-AED0-FFBE9C87D54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3429000"/>
            <a:ext cx="4462281" cy="14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2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เครื่องมือที่ใช้ในการวาดภาพ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D7EC5D-4AB5-4D82-B8B0-3A6EA16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8. คำบรรยายภาพ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Callouts)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ประกอบด้วยเครื่องหมายสัญลักษณ์คำพูดแบบต่าง ๆ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161B620-D81B-4FD2-BC58-D068106398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3663632"/>
            <a:ext cx="4153535" cy="128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78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การกำหนดสี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664F032-B06C-4B3B-A950-F4C5185DC2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14" y="2181270"/>
            <a:ext cx="3671435" cy="1097507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2AE2827-FB55-4B26-9E53-41823B4852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919" y="2034721"/>
            <a:ext cx="2029732" cy="330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21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การกำหนดสี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6FF0BB6-4080-472F-BDBE-C0989744A0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150" y="2241232"/>
            <a:ext cx="2334896" cy="3467237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7044E12-E4AB-49FC-92F0-81482F6294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39" y="2241232"/>
            <a:ext cx="1960517" cy="37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บานหน้าต่างส่วนที่เลือก (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Selection Panel)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6E2040F-355B-4C24-9A2C-9BF5B705D0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1" y="2155144"/>
            <a:ext cx="3171508" cy="113669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BBDDBCE-BFFC-4613-AD05-C4C45B70F9A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395" y="2155144"/>
            <a:ext cx="2762205" cy="21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35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การวาดภาพการ์ตูน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F69E9F8-7F41-4463-80A0-7A3D45904C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73" y="2190115"/>
            <a:ext cx="3469277" cy="155892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72A0819B-25D4-4CA1-B014-51D35699EB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82" y="1965324"/>
            <a:ext cx="3571875" cy="200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การวาดภาพการ์ตูน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3C6B37C-7A4A-48D9-B19C-21EADB6018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07" y="2178865"/>
            <a:ext cx="2160407" cy="253682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E0D49BC-D0E6-4C9E-BBCC-2F23E70AE3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493" y="2219187"/>
            <a:ext cx="3072358" cy="176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48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การวาดภาพการ์ตูน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90E93D5-4932-4102-8B70-E471C47D3B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4" y="2279514"/>
            <a:ext cx="3185296" cy="280193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5E826BE2-2DC0-426A-BF74-09C79AF47E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66" y="2392544"/>
            <a:ext cx="2975474" cy="247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4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การวาดภาพการ์ตูน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4814F71-1847-471F-A8D3-921970FE077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59" y="2817495"/>
            <a:ext cx="2856683" cy="1532436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EB63C9D-BBEA-4D3D-B749-9399AE3430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83" y="1991745"/>
            <a:ext cx="4325086" cy="25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01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การวาดภาพหัวเต่า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27DBC6A-FD03-43C3-90D4-18FFA6346F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8" y="2532425"/>
            <a:ext cx="3615146" cy="1778318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BD60EF3-C1CF-4CDB-86D4-AA8184DBFD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28" y="2632914"/>
            <a:ext cx="3276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ความนำ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D7EC5D-4AB5-4D82-B8B0-3A6EA16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โปรแกรม 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Microsoft PowerPoint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มีเครื่องมือที่ใช้ในการวาดภาพอย่างมากมาย เช่น รูปสี่เหลี่ยม รูปสามเหลี่ยม รูปวงรี ลูกศร เส้นตรง เส้นโค้ง เป็นต้น และการใช้เครื่องมือรูปร่างนี้ จะเป็นการวาดภาพที่เป็นรูปแบบอยู่แล้ว ไม่ต้องใช้ทักษะในการวาดมากนัก โดยจะเน้นที่เป็นภาพการ์ตูน หรือภาพลายเส้นเป็นหลัก แล้วนำมาสร้างเป็นภาพเคลื่อนไหว</a:t>
            </a:r>
            <a:endParaRPr lang="en-US" sz="3600" dirty="0">
              <a:solidFill>
                <a:sysClr val="windowText" lastClr="00000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9320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การวาดภาพหัวเต่า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3A63A74-99C5-4809-A63E-54DD46F981E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2" y="2724784"/>
            <a:ext cx="3688761" cy="166433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DB2CD69-0BD9-4EB3-BB92-A0CF432464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41" y="2495958"/>
            <a:ext cx="3590707" cy="173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11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การวาดภาพหัวเต่า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3CBC25C-E563-4F4C-B161-C75FBA7421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67" y="2693035"/>
            <a:ext cx="3219450" cy="147193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B8D880C-3B33-45CF-A8EA-D5393A63C5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42464"/>
            <a:ext cx="2137819" cy="19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65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การวาดภาพหัวเต่า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688D2DA-810F-437B-8B6D-EF805C867F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93" y="2904988"/>
            <a:ext cx="3238500" cy="133540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5EB5DB5-6A67-4CE9-9285-1FD83E837DF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67" y="2463709"/>
            <a:ext cx="2273574" cy="31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8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การวาดภาพหัวเต่า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C47096A-D45F-4FE6-99DE-F52B6EBF3E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88" y="2688907"/>
            <a:ext cx="3257550" cy="148018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8A43D74-04BC-4288-9163-4C1591C970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8907"/>
            <a:ext cx="2120537" cy="26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84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การวาดภาพหัวเต่า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41E72FF-8AA0-4B8B-A324-6CCC32FE1D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77" y="3032805"/>
            <a:ext cx="3228975" cy="136715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9A8829A-68E9-4697-816B-49C73C433D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66" y="2898638"/>
            <a:ext cx="3200400" cy="134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35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การวาดภาพหัวเต่า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B52A327-EA47-4267-A864-7D1A3A61CA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63" y="2797220"/>
            <a:ext cx="3209925" cy="14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2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การวาดภาพดวงตาเต่า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F7D2EEA-D77C-4CDC-B5A9-DFECAB173D4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384" y="2832917"/>
            <a:ext cx="3171825" cy="147955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9C740BB-7E08-4B08-88DE-CB92CC3B5E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589" y="2832917"/>
            <a:ext cx="3200400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การวาดภาพดวงตาเต่า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FD1AA2B-D84D-42A1-8DEE-907FA26837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270" y="2702197"/>
            <a:ext cx="2506844" cy="155629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BDC0A2B-F091-4F6D-A3FB-BB38B35396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18" y="2702197"/>
            <a:ext cx="3209925" cy="14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72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การวาดภาพขาเต่า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9484797-0C28-4CE1-B898-CBE4DB122D9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98" y="2680425"/>
            <a:ext cx="3171825" cy="173228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F5E138E-902B-4B9B-8250-5B1F1738E23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40" y="2680425"/>
            <a:ext cx="1896567" cy="278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61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การวาดภาพขาเต่า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EC218E3-744B-4FD0-AEC9-D010448D17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08" y="2714623"/>
            <a:ext cx="3793671" cy="1720487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A8B7C8C-8E83-47CE-8249-2654240E4AA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11" y="2655840"/>
            <a:ext cx="3181350" cy="17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3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เครื่องมือที่ใช้ในการวาดภาพ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4C3ED0C-A8BB-4010-9675-793794BB82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91297"/>
            <a:ext cx="5594939" cy="14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84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การวาดภาพขาเต่า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09D3047-9112-444A-BBEA-F815E59ABE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87" y="2795996"/>
            <a:ext cx="3162300" cy="168402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9526829-F554-43E7-9B29-D22BBD39D48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43" y="2726781"/>
            <a:ext cx="3219450" cy="17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09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การวาดภาพขาเต่า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F8D30D2-C745-4E61-BFD2-AECC1658C7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32" y="2469764"/>
            <a:ext cx="4096022" cy="219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624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การวาดหางเต่า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B4C079B-0EA5-46E6-9AF2-1EBFF4AA071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37" y="2134461"/>
            <a:ext cx="2199640" cy="308546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BA51471-50BD-4CAA-A61C-4FB575C6EC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62" y="2812143"/>
            <a:ext cx="3267075" cy="14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81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การวาดหางเต่า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D2608AA-2AD9-4543-87C8-302FC52CB9D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6" y="2450623"/>
            <a:ext cx="4480423" cy="19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92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การจัดกลุ่มและจัดตำแหน่งขา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FAAE85A-DFAA-4D92-8FF4-1190E5A26B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79" y="2583588"/>
            <a:ext cx="3486150" cy="229171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529CDD4-8890-482C-AC4C-05CE682F99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54" y="3063693"/>
            <a:ext cx="3200400" cy="15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1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การจัดกลุ่มและจัดตำแหน่งขา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FAEACA9-8007-45A7-AA24-173DE2730D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78" y="2978013"/>
            <a:ext cx="3238500" cy="15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249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 err="1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การทำ</a:t>
            </a: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ซ้ำสไลด์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25133BC-2AA7-4750-AB09-D35D500CE5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49" y="2574175"/>
            <a:ext cx="2279605" cy="2132013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0D00748-1834-4D4B-83DD-12897AD62D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04" y="2456634"/>
            <a:ext cx="2015762" cy="248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48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 err="1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การทำ</a:t>
            </a:r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ซ้ำสไลด์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EF8B449-01F6-4642-B735-1E23511B20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762" y="2739118"/>
            <a:ext cx="3209925" cy="158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61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การจัดรูปแบบพื้นหลัง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4E519DF-8E2B-48F8-9A46-81223501F5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50" y="2481807"/>
            <a:ext cx="1867172" cy="213659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F323225-81E6-4AC5-9ECE-6B9F92D755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48" y="2784656"/>
            <a:ext cx="1545453" cy="128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2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การจัดรูปแบบพื้นหลัง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AEE3C18-4208-47EF-ABEB-C1E5FD7C41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17" y="2393360"/>
            <a:ext cx="1960880" cy="2374583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9E7DFC3-471A-447A-BA91-EBE6023887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47" y="2483032"/>
            <a:ext cx="3228975" cy="227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0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เครื่องมือที่ใช้ในการวาดภาพ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D7EC5D-4AB5-4D82-B8B0-3A6EA16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1. เส้น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Line)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ประกอบด้วย เส้นตรง เส้นลูกศร เส้นโค้ง เส้นอิสระ เป็นต้น</a:t>
            </a:r>
            <a:endParaRPr lang="en-US" sz="3600" dirty="0">
              <a:solidFill>
                <a:sysClr val="windowText" lastClr="00000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2D9E177-E250-49DA-B60F-44724771F5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03" y="3429000"/>
            <a:ext cx="4334972" cy="110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697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การเคลื่อนไหวแบบ 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Slide by Slide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780E45-8F51-4E0C-B54C-430CAB2A62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09" y="2438671"/>
            <a:ext cx="1684020" cy="202882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1E4E6EF-16EC-4AC6-AA57-0BFD99A4B57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56" y="2350950"/>
            <a:ext cx="2105025" cy="1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29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การเคลื่อนไหวแบบ 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Slide by Slide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372FDD7-645E-42DB-A11A-6D68D2C902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90" y="2292032"/>
            <a:ext cx="1832610" cy="260653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D6383FD-390D-40A7-A71B-FEEEE48D833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84" y="2385059"/>
            <a:ext cx="4495936" cy="25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44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การเคลื่อนไหวแบบ 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Slide by Slide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7282912-69D8-4B42-BE06-A04F6A36356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57" y="2052002"/>
            <a:ext cx="4230733" cy="98406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C892BA9-1402-43C9-AFDF-A5235E01DE1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98" y="3566339"/>
            <a:ext cx="4557304" cy="2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4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การทดสอบการกำหนดเวลา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5DFD321-4E66-43D9-9D1A-D909640DFD0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2" y="2209391"/>
            <a:ext cx="4047853" cy="121960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4A7B458-6D58-4482-91DB-B6C18BE11B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43" y="3324497"/>
            <a:ext cx="3590925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693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การทดสอบการกำหนดเวลา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6B6B139-E482-458B-9DF4-F89F29CFE4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693" y="2314848"/>
            <a:ext cx="3609975" cy="20193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2F3C8EB-7829-4503-BDA0-EB156BE4DD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574" y="2314848"/>
            <a:ext cx="2313520" cy="68262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9205C9F-C205-4BCA-8174-3D30E1D20B9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23" y="3805555"/>
            <a:ext cx="4116243" cy="9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0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การบันทึกไฟล์ 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PPSX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99018CF-4183-4E46-ADE2-1013AE9AC96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07" y="2228850"/>
            <a:ext cx="1465761" cy="259134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BAD131C-7301-4768-9ABB-67273E069B6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74" y="2228850"/>
            <a:ext cx="3881574" cy="281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167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654" y="2647406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จบหน่วยที่ </a:t>
            </a:r>
            <a:r>
              <a:rPr lang="en-US" sz="4400" dirty="0">
                <a:solidFill>
                  <a:sysClr val="windowText" lastClr="00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31" y="4473864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เครื่องมือที่ใช้ในการวาดภาพ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D7EC5D-4AB5-4D82-B8B0-3A6EA16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2. รูปสี่เหลี่ยม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Rectangle)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ประกอบด้วย รูปสี่เหลี่ยมผืนผ้า รูปสี่เหลี่ยมมุมมน รูปห้าเหลี่ยม เป็นต้น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DF84EFB-FF98-4E10-9BB1-0D224C455D9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132" y="3573689"/>
            <a:ext cx="5146766" cy="144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9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เครื่องมือที่ใช้ในการวาดภาพ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D7EC5D-4AB5-4D82-B8B0-3A6EA16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3. รูปร่างพื้นฐาน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Basic Shapes)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ประกอบด้วย รูปวงรี รูปสามเหลี่ยม รูปสี่เหลี่ยมคางหมู รูปทรงกระบอก รูปหัวใจ เป็นต้น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C4FC7C1-46D2-4690-AC81-FFA21E336C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964" y="3708264"/>
            <a:ext cx="3451225" cy="14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เครื่องมือที่ใช้ในการวาดภาพ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D7EC5D-4AB5-4D82-B8B0-3A6EA16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4. ลูกศรแบบบล็อก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Block Arrows)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ประกอบด้วย รูปลูกศรแบบบล็อกรูปแบบต่าง ๆ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DFA4211-80D2-4C5A-A8F0-C4F26400EE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23" y="3580357"/>
            <a:ext cx="4184423" cy="15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1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เครื่องมือที่ใช้ในการวาดภาพ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D7EC5D-4AB5-4D82-B8B0-3A6EA16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5. รูปร่างสมการ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Equation Shapes)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ประกอบด้วยเครื่องหมาย บวก ลบ คูณ หาร เท่ากับ ไม่เท่ากับ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59B2534-E32E-47E8-AFEB-1AD4FB83E6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3745820"/>
            <a:ext cx="4222387" cy="10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1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D5E016-F142-4F10-B3F1-E1EF8F6D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26720"/>
            <a:ext cx="8596668" cy="98406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th-TH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เครื่องมือที่ใช้ในการวาดภาพ</a:t>
            </a:r>
            <a: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/>
            </a:r>
            <a:br>
              <a:rPr lang="en-US" sz="44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</a:br>
            <a:endParaRPr lang="th-TH" sz="44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D7EC5D-4AB5-4D82-B8B0-3A6EA16C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6. แผนผังลำดับงาน (</a:t>
            </a:r>
            <a:r>
              <a:rPr lang="en-US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Flow Chart) </a:t>
            </a:r>
            <a:r>
              <a:rPr lang="th-TH" sz="3600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ประกอบด้วยสัญลักษณ์ของแผนผังลำดับงาน เช่น เริ่มต้น สิ้นสุด การตัดสินใจ เป็นต้น</a:t>
            </a:r>
            <a:endParaRPr lang="th-TH" sz="3600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F9B3C1D-E6C8-46E4-B813-DDF66EEFB7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3608796"/>
            <a:ext cx="4013381" cy="13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496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</TotalTime>
  <Words>287</Words>
  <Application>Microsoft Office PowerPoint</Application>
  <PresentationFormat>Widescreen</PresentationFormat>
  <Paragraphs>55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AngsanaUPC</vt:lpstr>
      <vt:lpstr>Arial</vt:lpstr>
      <vt:lpstr>Calibri</vt:lpstr>
      <vt:lpstr>Cordia New</vt:lpstr>
      <vt:lpstr>IrisUPC</vt:lpstr>
      <vt:lpstr>Trebuchet MS</vt:lpstr>
      <vt:lpstr>Wingdings 3</vt:lpstr>
      <vt:lpstr>เหลี่ยมเพชร</vt:lpstr>
      <vt:lpstr>หน่วยที่ 5 การวาดภาพเคลื่อนไหว </vt:lpstr>
      <vt:lpstr>ความนำ </vt:lpstr>
      <vt:lpstr>เครื่องมือที่ใช้ในการวาดภาพ</vt:lpstr>
      <vt:lpstr>เครื่องมือที่ใช้ในการวาดภาพ </vt:lpstr>
      <vt:lpstr>เครื่องมือที่ใช้ในการวาดภาพ </vt:lpstr>
      <vt:lpstr>เครื่องมือที่ใช้ในการวาดภาพ </vt:lpstr>
      <vt:lpstr>เครื่องมือที่ใช้ในการวาดภาพ </vt:lpstr>
      <vt:lpstr>เครื่องมือที่ใช้ในการวาดภาพ </vt:lpstr>
      <vt:lpstr>เครื่องมือที่ใช้ในการวาดภาพ </vt:lpstr>
      <vt:lpstr>เครื่องมือที่ใช้ในการวาดภาพ </vt:lpstr>
      <vt:lpstr>เครื่องมือที่ใช้ในการวาดภาพ </vt:lpstr>
      <vt:lpstr>การกำหนดสี </vt:lpstr>
      <vt:lpstr>การกำหนดสี </vt:lpstr>
      <vt:lpstr>บานหน้าต่างส่วนที่เลือก (Selection Panel)</vt:lpstr>
      <vt:lpstr>การวาดภาพการ์ตูน</vt:lpstr>
      <vt:lpstr>การวาดภาพการ์ตูน</vt:lpstr>
      <vt:lpstr>การวาดภาพการ์ตูน</vt:lpstr>
      <vt:lpstr>การวาดภาพการ์ตูน</vt:lpstr>
      <vt:lpstr>การวาดภาพหัวเต่า</vt:lpstr>
      <vt:lpstr>การวาดภาพหัวเต่า</vt:lpstr>
      <vt:lpstr>การวาดภาพหัวเต่า</vt:lpstr>
      <vt:lpstr>การวาดภาพหัวเต่า</vt:lpstr>
      <vt:lpstr>การวาดภาพหัวเต่า</vt:lpstr>
      <vt:lpstr>การวาดภาพหัวเต่า</vt:lpstr>
      <vt:lpstr>การวาดภาพหัวเต่า</vt:lpstr>
      <vt:lpstr>การวาดภาพดวงตาเต่า</vt:lpstr>
      <vt:lpstr>การวาดภาพดวงตาเต่า</vt:lpstr>
      <vt:lpstr>การวาดภาพขาเต่า</vt:lpstr>
      <vt:lpstr>การวาดภาพขาเต่า</vt:lpstr>
      <vt:lpstr>การวาดภาพขาเต่า</vt:lpstr>
      <vt:lpstr>การวาดภาพขาเต่า</vt:lpstr>
      <vt:lpstr>การวาดหางเต่า</vt:lpstr>
      <vt:lpstr>การวาดหางเต่า</vt:lpstr>
      <vt:lpstr>การจัดกลุ่มและจัดตำแหน่งขา</vt:lpstr>
      <vt:lpstr>การจัดกลุ่มและจัดตำแหน่งขา</vt:lpstr>
      <vt:lpstr>การทำซ้ำสไลด์</vt:lpstr>
      <vt:lpstr>การทำซ้ำสไลด์</vt:lpstr>
      <vt:lpstr>การจัดรูปแบบพื้นหลัง</vt:lpstr>
      <vt:lpstr>การจัดรูปแบบพื้นหลัง</vt:lpstr>
      <vt:lpstr>การเคลื่อนไหวแบบ Slide by Slide</vt:lpstr>
      <vt:lpstr>การเคลื่อนไหวแบบ Slide by Slide</vt:lpstr>
      <vt:lpstr>การเคลื่อนไหวแบบ Slide by Slide</vt:lpstr>
      <vt:lpstr>การทดสอบการกำหนดเวลา</vt:lpstr>
      <vt:lpstr>การทดสอบการกำหนดเวลา</vt:lpstr>
      <vt:lpstr>การบันทึกไฟล์ PPSX</vt:lpstr>
      <vt:lpstr>จบหน่วยที่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5 การวาดภาพเคลื่อนไหว</dc:title>
  <dc:creator>admin</dc:creator>
  <cp:lastModifiedBy>Mac</cp:lastModifiedBy>
  <cp:revision>2</cp:revision>
  <dcterms:created xsi:type="dcterms:W3CDTF">2021-07-31T14:40:43Z</dcterms:created>
  <dcterms:modified xsi:type="dcterms:W3CDTF">2021-12-01T06:23:25Z</dcterms:modified>
</cp:coreProperties>
</file>